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51" r:id="rId2"/>
    <p:sldMasterId id="2147483708" r:id="rId3"/>
    <p:sldMasterId id="2147483739" r:id="rId4"/>
    <p:sldMasterId id="2147483732" r:id="rId5"/>
  </p:sldMasterIdLst>
  <p:sldIdLst>
    <p:sldId id="256" r:id="rId6"/>
    <p:sldId id="260" r:id="rId7"/>
    <p:sldId id="261" r:id="rId8"/>
    <p:sldId id="262" r:id="rId9"/>
    <p:sldId id="263" r:id="rId10"/>
  </p:sldIdLst>
  <p:sldSz cx="19440525" cy="345598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ADC94A"/>
    <a:srgbClr val="13A44D"/>
    <a:srgbClr val="E6EAAA"/>
    <a:srgbClr val="4472C4"/>
    <a:srgbClr val="8BBF3E"/>
    <a:srgbClr val="7CBF33"/>
    <a:srgbClr val="E7E783"/>
    <a:srgbClr val="51BA3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 snapToGrid="0">
      <p:cViewPr varScale="1">
        <p:scale>
          <a:sx n="23" d="100"/>
          <a:sy n="23" d="100"/>
        </p:scale>
        <p:origin x="172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8040" y="5655982"/>
            <a:ext cx="16524446" cy="12031956"/>
          </a:xfrm>
          <a:prstGeom prst="rect">
            <a:avLst/>
          </a:prstGeom>
        </p:spPr>
        <p:txBody>
          <a:bodyPr anchor="b"/>
          <a:lstStyle>
            <a:lvl1pPr algn="ctr">
              <a:defRPr sz="1275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0066" y="18151937"/>
            <a:ext cx="14580394" cy="8343967"/>
          </a:xfrm>
        </p:spPr>
        <p:txBody>
          <a:bodyPr/>
          <a:lstStyle>
            <a:lvl1pPr marL="0" indent="0" algn="ctr">
              <a:buNone/>
              <a:defRPr sz="5102"/>
            </a:lvl1pPr>
            <a:lvl2pPr marL="972007" indent="0" algn="ctr">
              <a:buNone/>
              <a:defRPr sz="4252"/>
            </a:lvl2pPr>
            <a:lvl3pPr marL="1944014" indent="0" algn="ctr">
              <a:buNone/>
              <a:defRPr sz="3827"/>
            </a:lvl3pPr>
            <a:lvl4pPr marL="2916022" indent="0" algn="ctr">
              <a:buNone/>
              <a:defRPr sz="3402"/>
            </a:lvl4pPr>
            <a:lvl5pPr marL="3888029" indent="0" algn="ctr">
              <a:buNone/>
              <a:defRPr sz="3402"/>
            </a:lvl5pPr>
            <a:lvl6pPr marL="4860036" indent="0" algn="ctr">
              <a:buNone/>
              <a:defRPr sz="3402"/>
            </a:lvl6pPr>
            <a:lvl7pPr marL="5832043" indent="0" algn="ctr">
              <a:buNone/>
              <a:defRPr sz="3402"/>
            </a:lvl7pPr>
            <a:lvl8pPr marL="6804050" indent="0" algn="ctr">
              <a:buNone/>
              <a:defRPr sz="3402"/>
            </a:lvl8pPr>
            <a:lvl9pPr marL="7776058" indent="0" algn="ctr">
              <a:buNone/>
              <a:defRPr sz="3402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36536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96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536" y="1840001"/>
            <a:ext cx="16767453" cy="6679978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36536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028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12127" y="1839993"/>
            <a:ext cx="4191863" cy="29287897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6537" y="1839993"/>
            <a:ext cx="12332583" cy="2928789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712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30463" y="5656263"/>
            <a:ext cx="14579600" cy="120316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30463" y="18151475"/>
            <a:ext cx="14579600" cy="83439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268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712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7150" y="8615363"/>
            <a:ext cx="16767175" cy="1437640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27150" y="23128288"/>
            <a:ext cx="16767175" cy="75596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36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36675" y="9199563"/>
            <a:ext cx="8307388" cy="2192813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796463" y="9199563"/>
            <a:ext cx="8307387" cy="2192813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578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9850" y="1839913"/>
            <a:ext cx="16767175" cy="66802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39850" y="8472488"/>
            <a:ext cx="8223250" cy="41513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39850" y="12623800"/>
            <a:ext cx="8223250" cy="18567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9842500" y="8472488"/>
            <a:ext cx="8264525" cy="41513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9842500" y="12623800"/>
            <a:ext cx="8264525" cy="18567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605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666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541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9850" y="2303463"/>
            <a:ext cx="6269038" cy="8064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64525" y="4975225"/>
            <a:ext cx="9842500" cy="24560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39850" y="10367963"/>
            <a:ext cx="6269038" cy="192071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52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536" y="1840001"/>
            <a:ext cx="16767453" cy="6679978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36536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281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9850" y="2303463"/>
            <a:ext cx="6269038" cy="8064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264525" y="4975225"/>
            <a:ext cx="9842500" cy="24560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39850" y="10367963"/>
            <a:ext cx="6269038" cy="192071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191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44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3912850" y="1839913"/>
            <a:ext cx="4191000" cy="292877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336675" y="1839913"/>
            <a:ext cx="12423775" cy="2928778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747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647" y="1444301"/>
            <a:ext cx="16038433" cy="73108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344" y="9357301"/>
            <a:ext cx="16038435" cy="20275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F1F3-2F98-465E-AA1C-00D900F7F729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7767-CB32-47DD-9936-AD7CFE8917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264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49647" y="3657600"/>
            <a:ext cx="16038433" cy="509757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647" y="9301303"/>
            <a:ext cx="7873413" cy="20275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4668" y="9301315"/>
            <a:ext cx="7873413" cy="202751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F1F3-2F98-465E-AA1C-00D900F7F729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7767-CB32-47DD-9936-AD7CFE8917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480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49647" y="1444301"/>
            <a:ext cx="16038433" cy="73108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9647" y="9302906"/>
            <a:ext cx="7873413" cy="3710384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4252" b="0" cap="all" baseline="0">
                <a:solidFill>
                  <a:schemeClr val="tx2"/>
                </a:solidFill>
              </a:defRPr>
            </a:lvl1pPr>
            <a:lvl2pPr marL="972007" indent="0">
              <a:buNone/>
              <a:defRPr sz="4252" b="1"/>
            </a:lvl2pPr>
            <a:lvl3pPr marL="1944014" indent="0">
              <a:buNone/>
              <a:defRPr sz="3827" b="1"/>
            </a:lvl3pPr>
            <a:lvl4pPr marL="2916022" indent="0">
              <a:buNone/>
              <a:defRPr sz="3402" b="1"/>
            </a:lvl4pPr>
            <a:lvl5pPr marL="3888029" indent="0">
              <a:buNone/>
              <a:defRPr sz="3402" b="1"/>
            </a:lvl5pPr>
            <a:lvl6pPr marL="4860036" indent="0">
              <a:buNone/>
              <a:defRPr sz="3402" b="1"/>
            </a:lvl6pPr>
            <a:lvl7pPr marL="5832043" indent="0">
              <a:buNone/>
              <a:defRPr sz="3402" b="1"/>
            </a:lvl7pPr>
            <a:lvl8pPr marL="6804050" indent="0">
              <a:buNone/>
              <a:defRPr sz="3402" b="1"/>
            </a:lvl8pPr>
            <a:lvl9pPr marL="7776058" indent="0">
              <a:buNone/>
              <a:defRPr sz="3402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9647" y="13013290"/>
            <a:ext cx="7873413" cy="165631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14668" y="9302906"/>
            <a:ext cx="7873413" cy="3710384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4252" b="0" cap="all" baseline="0">
                <a:solidFill>
                  <a:schemeClr val="tx2"/>
                </a:solidFill>
              </a:defRPr>
            </a:lvl1pPr>
            <a:lvl2pPr marL="972007" indent="0">
              <a:buNone/>
              <a:defRPr sz="4252" b="1"/>
            </a:lvl2pPr>
            <a:lvl3pPr marL="1944014" indent="0">
              <a:buNone/>
              <a:defRPr sz="3827" b="1"/>
            </a:lvl3pPr>
            <a:lvl4pPr marL="2916022" indent="0">
              <a:buNone/>
              <a:defRPr sz="3402" b="1"/>
            </a:lvl4pPr>
            <a:lvl5pPr marL="3888029" indent="0">
              <a:buNone/>
              <a:defRPr sz="3402" b="1"/>
            </a:lvl5pPr>
            <a:lvl6pPr marL="4860036" indent="0">
              <a:buNone/>
              <a:defRPr sz="3402" b="1"/>
            </a:lvl6pPr>
            <a:lvl7pPr marL="5832043" indent="0">
              <a:buNone/>
              <a:defRPr sz="3402" b="1"/>
            </a:lvl7pPr>
            <a:lvl8pPr marL="6804050" indent="0">
              <a:buNone/>
              <a:defRPr sz="3402" b="1"/>
            </a:lvl8pPr>
            <a:lvl9pPr marL="7776058" indent="0">
              <a:buNone/>
              <a:defRPr sz="3402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14668" y="13013290"/>
            <a:ext cx="7873413" cy="165631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F1F3-2F98-465E-AA1C-00D900F7F729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7767-CB32-47DD-9936-AD7CFE8917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480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647" y="1444301"/>
            <a:ext cx="16038433" cy="73108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F1F3-2F98-465E-AA1C-00D900F7F729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7767-CB32-47DD-9936-AD7CFE8917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685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647" y="1444301"/>
            <a:ext cx="16038433" cy="73108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5344" y="9357301"/>
            <a:ext cx="16038435" cy="20275127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F1F3-2F98-465E-AA1C-00D900F7F729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7767-CB32-47DD-9936-AD7CFE8917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351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6675" y="1839913"/>
            <a:ext cx="16767175" cy="66802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172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30463" y="5656263"/>
            <a:ext cx="14579600" cy="120316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30463" y="18151475"/>
            <a:ext cx="14579600" cy="83439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12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12" y="8615979"/>
            <a:ext cx="16767453" cy="14375945"/>
          </a:xfrm>
          <a:prstGeom prst="rect">
            <a:avLst/>
          </a:prstGeom>
        </p:spPr>
        <p:txBody>
          <a:bodyPr anchor="b"/>
          <a:lstStyle>
            <a:lvl1pPr>
              <a:defRPr sz="1275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6412" y="23127926"/>
            <a:ext cx="16767453" cy="7559970"/>
          </a:xfrm>
        </p:spPr>
        <p:txBody>
          <a:bodyPr/>
          <a:lstStyle>
            <a:lvl1pPr marL="0" indent="0">
              <a:buNone/>
              <a:defRPr sz="5102">
                <a:solidFill>
                  <a:schemeClr val="tx1"/>
                </a:solidFill>
              </a:defRPr>
            </a:lvl1pPr>
            <a:lvl2pPr marL="972007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2pPr>
            <a:lvl3pPr marL="1944014" indent="0">
              <a:buNone/>
              <a:defRPr sz="3827">
                <a:solidFill>
                  <a:schemeClr val="tx1">
                    <a:tint val="75000"/>
                  </a:schemeClr>
                </a:solidFill>
              </a:defRPr>
            </a:lvl3pPr>
            <a:lvl4pPr marL="2916022" indent="0">
              <a:buNone/>
              <a:defRPr sz="3402">
                <a:solidFill>
                  <a:schemeClr val="tx1">
                    <a:tint val="75000"/>
                  </a:schemeClr>
                </a:solidFill>
              </a:defRPr>
            </a:lvl4pPr>
            <a:lvl5pPr marL="3888029" indent="0">
              <a:buNone/>
              <a:defRPr sz="3402">
                <a:solidFill>
                  <a:schemeClr val="tx1">
                    <a:tint val="75000"/>
                  </a:schemeClr>
                </a:solidFill>
              </a:defRPr>
            </a:lvl5pPr>
            <a:lvl6pPr marL="4860036" indent="0">
              <a:buNone/>
              <a:defRPr sz="3402">
                <a:solidFill>
                  <a:schemeClr val="tx1">
                    <a:tint val="75000"/>
                  </a:schemeClr>
                </a:solidFill>
              </a:defRPr>
            </a:lvl6pPr>
            <a:lvl7pPr marL="5832043" indent="0">
              <a:buNone/>
              <a:defRPr sz="3402">
                <a:solidFill>
                  <a:schemeClr val="tx1">
                    <a:tint val="75000"/>
                  </a:schemeClr>
                </a:solidFill>
              </a:defRPr>
            </a:lvl7pPr>
            <a:lvl8pPr marL="6804050" indent="0">
              <a:buNone/>
              <a:defRPr sz="3402">
                <a:solidFill>
                  <a:schemeClr val="tx1">
                    <a:tint val="75000"/>
                  </a:schemeClr>
                </a:solidFill>
              </a:defRPr>
            </a:lvl8pPr>
            <a:lvl9pPr marL="7776058" indent="0">
              <a:buNone/>
              <a:defRPr sz="34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36536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610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8083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7150" y="8615363"/>
            <a:ext cx="16767175" cy="1437640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27150" y="23128288"/>
            <a:ext cx="16767175" cy="75596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629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36675" y="9199563"/>
            <a:ext cx="8307388" cy="2192813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796463" y="9199563"/>
            <a:ext cx="8307387" cy="2192813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973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9850" y="1839913"/>
            <a:ext cx="16767175" cy="66802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39850" y="8472488"/>
            <a:ext cx="8223250" cy="41513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39850" y="12623800"/>
            <a:ext cx="8223250" cy="18567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9842500" y="8472488"/>
            <a:ext cx="8264525" cy="41513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9842500" y="12623800"/>
            <a:ext cx="8264525" cy="18567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242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121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622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9850" y="2303463"/>
            <a:ext cx="6269038" cy="8064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64525" y="4975225"/>
            <a:ext cx="9842500" cy="24560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39850" y="10367963"/>
            <a:ext cx="6269038" cy="192071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478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9850" y="2303463"/>
            <a:ext cx="6269038" cy="8064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264525" y="4975225"/>
            <a:ext cx="9842500" cy="24560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39850" y="10367963"/>
            <a:ext cx="6269038" cy="192071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192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665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3912850" y="1839913"/>
            <a:ext cx="4191000" cy="292877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336675" y="1839913"/>
            <a:ext cx="12423775" cy="2928778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2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536" y="1840001"/>
            <a:ext cx="16767453" cy="6679978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6536" y="9199967"/>
            <a:ext cx="8262223" cy="2192792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41766" y="9199967"/>
            <a:ext cx="8262223" cy="2192792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36536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8041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647" y="1444301"/>
            <a:ext cx="16038433" cy="73108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344" y="9357301"/>
            <a:ext cx="16038435" cy="20275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F1F3-2F98-465E-AA1C-00D900F7F729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7767-CB32-47DD-9936-AD7CFE8917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122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49647" y="1444301"/>
            <a:ext cx="16038433" cy="73108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647" y="9301303"/>
            <a:ext cx="7873413" cy="20275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4668" y="9301315"/>
            <a:ext cx="7873413" cy="202751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F1F3-2F98-465E-AA1C-00D900F7F729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7767-CB32-47DD-9936-AD7CFE8917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758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49647" y="1444301"/>
            <a:ext cx="16038433" cy="73108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9647" y="9302906"/>
            <a:ext cx="7873413" cy="3710384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4252" b="0" cap="all" baseline="0">
                <a:solidFill>
                  <a:schemeClr val="tx2"/>
                </a:solidFill>
              </a:defRPr>
            </a:lvl1pPr>
            <a:lvl2pPr marL="972007" indent="0">
              <a:buNone/>
              <a:defRPr sz="4252" b="1"/>
            </a:lvl2pPr>
            <a:lvl3pPr marL="1944014" indent="0">
              <a:buNone/>
              <a:defRPr sz="3827" b="1"/>
            </a:lvl3pPr>
            <a:lvl4pPr marL="2916022" indent="0">
              <a:buNone/>
              <a:defRPr sz="3402" b="1"/>
            </a:lvl4pPr>
            <a:lvl5pPr marL="3888029" indent="0">
              <a:buNone/>
              <a:defRPr sz="3402" b="1"/>
            </a:lvl5pPr>
            <a:lvl6pPr marL="4860036" indent="0">
              <a:buNone/>
              <a:defRPr sz="3402" b="1"/>
            </a:lvl6pPr>
            <a:lvl7pPr marL="5832043" indent="0">
              <a:buNone/>
              <a:defRPr sz="3402" b="1"/>
            </a:lvl7pPr>
            <a:lvl8pPr marL="6804050" indent="0">
              <a:buNone/>
              <a:defRPr sz="3402" b="1"/>
            </a:lvl8pPr>
            <a:lvl9pPr marL="7776058" indent="0">
              <a:buNone/>
              <a:defRPr sz="3402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9647" y="13013290"/>
            <a:ext cx="7873413" cy="165631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14668" y="9302906"/>
            <a:ext cx="7873413" cy="3710384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4252" b="0" cap="all" baseline="0">
                <a:solidFill>
                  <a:schemeClr val="tx2"/>
                </a:solidFill>
              </a:defRPr>
            </a:lvl1pPr>
            <a:lvl2pPr marL="972007" indent="0">
              <a:buNone/>
              <a:defRPr sz="4252" b="1"/>
            </a:lvl2pPr>
            <a:lvl3pPr marL="1944014" indent="0">
              <a:buNone/>
              <a:defRPr sz="3827" b="1"/>
            </a:lvl3pPr>
            <a:lvl4pPr marL="2916022" indent="0">
              <a:buNone/>
              <a:defRPr sz="3402" b="1"/>
            </a:lvl4pPr>
            <a:lvl5pPr marL="3888029" indent="0">
              <a:buNone/>
              <a:defRPr sz="3402" b="1"/>
            </a:lvl5pPr>
            <a:lvl6pPr marL="4860036" indent="0">
              <a:buNone/>
              <a:defRPr sz="3402" b="1"/>
            </a:lvl6pPr>
            <a:lvl7pPr marL="5832043" indent="0">
              <a:buNone/>
              <a:defRPr sz="3402" b="1"/>
            </a:lvl7pPr>
            <a:lvl8pPr marL="6804050" indent="0">
              <a:buNone/>
              <a:defRPr sz="3402" b="1"/>
            </a:lvl8pPr>
            <a:lvl9pPr marL="7776058" indent="0">
              <a:buNone/>
              <a:defRPr sz="3402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14668" y="13013290"/>
            <a:ext cx="7873413" cy="165631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F1F3-2F98-465E-AA1C-00D900F7F729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7767-CB32-47DD-9936-AD7CFE8917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031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647" y="1444301"/>
            <a:ext cx="16038433" cy="73108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F1F3-2F98-465E-AA1C-00D900F7F729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7767-CB32-47DD-9936-AD7CFE8917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499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647" y="1444301"/>
            <a:ext cx="16038433" cy="73108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5344" y="9357301"/>
            <a:ext cx="16038435" cy="20275127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F1F3-2F98-465E-AA1C-00D900F7F729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A7767-CB32-47DD-9936-AD7CFE8917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109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6675" y="1839913"/>
            <a:ext cx="16767175" cy="66802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95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068" y="1840001"/>
            <a:ext cx="16767453" cy="6679978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9070" y="8471972"/>
            <a:ext cx="8224252" cy="4151982"/>
          </a:xfrm>
        </p:spPr>
        <p:txBody>
          <a:bodyPr anchor="b"/>
          <a:lstStyle>
            <a:lvl1pPr marL="0" indent="0">
              <a:buNone/>
              <a:defRPr sz="5102" b="1"/>
            </a:lvl1pPr>
            <a:lvl2pPr marL="972007" indent="0">
              <a:buNone/>
              <a:defRPr sz="4252" b="1"/>
            </a:lvl2pPr>
            <a:lvl3pPr marL="1944014" indent="0">
              <a:buNone/>
              <a:defRPr sz="3827" b="1"/>
            </a:lvl3pPr>
            <a:lvl4pPr marL="2916022" indent="0">
              <a:buNone/>
              <a:defRPr sz="3402" b="1"/>
            </a:lvl4pPr>
            <a:lvl5pPr marL="3888029" indent="0">
              <a:buNone/>
              <a:defRPr sz="3402" b="1"/>
            </a:lvl5pPr>
            <a:lvl6pPr marL="4860036" indent="0">
              <a:buNone/>
              <a:defRPr sz="3402" b="1"/>
            </a:lvl6pPr>
            <a:lvl7pPr marL="5832043" indent="0">
              <a:buNone/>
              <a:defRPr sz="3402" b="1"/>
            </a:lvl7pPr>
            <a:lvl8pPr marL="6804050" indent="0">
              <a:buNone/>
              <a:defRPr sz="3402" b="1"/>
            </a:lvl8pPr>
            <a:lvl9pPr marL="7776058" indent="0">
              <a:buNone/>
              <a:defRPr sz="340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9070" y="12623955"/>
            <a:ext cx="8224252" cy="1856793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841767" y="8471972"/>
            <a:ext cx="8264755" cy="4151982"/>
          </a:xfrm>
        </p:spPr>
        <p:txBody>
          <a:bodyPr anchor="b"/>
          <a:lstStyle>
            <a:lvl1pPr marL="0" indent="0">
              <a:buNone/>
              <a:defRPr sz="5102" b="1"/>
            </a:lvl1pPr>
            <a:lvl2pPr marL="972007" indent="0">
              <a:buNone/>
              <a:defRPr sz="4252" b="1"/>
            </a:lvl2pPr>
            <a:lvl3pPr marL="1944014" indent="0">
              <a:buNone/>
              <a:defRPr sz="3827" b="1"/>
            </a:lvl3pPr>
            <a:lvl4pPr marL="2916022" indent="0">
              <a:buNone/>
              <a:defRPr sz="3402" b="1"/>
            </a:lvl4pPr>
            <a:lvl5pPr marL="3888029" indent="0">
              <a:buNone/>
              <a:defRPr sz="3402" b="1"/>
            </a:lvl5pPr>
            <a:lvl6pPr marL="4860036" indent="0">
              <a:buNone/>
              <a:defRPr sz="3402" b="1"/>
            </a:lvl6pPr>
            <a:lvl7pPr marL="5832043" indent="0">
              <a:buNone/>
              <a:defRPr sz="3402" b="1"/>
            </a:lvl7pPr>
            <a:lvl8pPr marL="6804050" indent="0">
              <a:buNone/>
              <a:defRPr sz="3402" b="1"/>
            </a:lvl8pPr>
            <a:lvl9pPr marL="7776058" indent="0">
              <a:buNone/>
              <a:defRPr sz="340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841767" y="12623955"/>
            <a:ext cx="8264755" cy="1856793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36536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64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536" y="1840001"/>
            <a:ext cx="16767453" cy="6679978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36536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57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36536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228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068" y="2303992"/>
            <a:ext cx="6270075" cy="8063971"/>
          </a:xfrm>
          <a:prstGeom prst="rect">
            <a:avLst/>
          </a:prstGeom>
        </p:spPr>
        <p:txBody>
          <a:bodyPr anchor="b"/>
          <a:lstStyle>
            <a:lvl1pPr>
              <a:defRPr sz="680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4755" y="4975990"/>
            <a:ext cx="9841766" cy="24559911"/>
          </a:xfrm>
        </p:spPr>
        <p:txBody>
          <a:bodyPr/>
          <a:lstStyle>
            <a:lvl1pPr>
              <a:defRPr sz="6803"/>
            </a:lvl1pPr>
            <a:lvl2pPr>
              <a:defRPr sz="5953"/>
            </a:lvl2pPr>
            <a:lvl3pPr>
              <a:defRPr sz="5102"/>
            </a:lvl3pPr>
            <a:lvl4pPr>
              <a:defRPr sz="4252"/>
            </a:lvl4pPr>
            <a:lvl5pPr>
              <a:defRPr sz="4252"/>
            </a:lvl5pPr>
            <a:lvl6pPr>
              <a:defRPr sz="4252"/>
            </a:lvl6pPr>
            <a:lvl7pPr>
              <a:defRPr sz="4252"/>
            </a:lvl7pPr>
            <a:lvl8pPr>
              <a:defRPr sz="4252"/>
            </a:lvl8pPr>
            <a:lvl9pPr>
              <a:defRPr sz="425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9068" y="10367963"/>
            <a:ext cx="6270075" cy="19207933"/>
          </a:xfrm>
        </p:spPr>
        <p:txBody>
          <a:bodyPr/>
          <a:lstStyle>
            <a:lvl1pPr marL="0" indent="0">
              <a:buNone/>
              <a:defRPr sz="3402"/>
            </a:lvl1pPr>
            <a:lvl2pPr marL="972007" indent="0">
              <a:buNone/>
              <a:defRPr sz="2976"/>
            </a:lvl2pPr>
            <a:lvl3pPr marL="1944014" indent="0">
              <a:buNone/>
              <a:defRPr sz="2551"/>
            </a:lvl3pPr>
            <a:lvl4pPr marL="2916022" indent="0">
              <a:buNone/>
              <a:defRPr sz="2126"/>
            </a:lvl4pPr>
            <a:lvl5pPr marL="3888029" indent="0">
              <a:buNone/>
              <a:defRPr sz="2126"/>
            </a:lvl5pPr>
            <a:lvl6pPr marL="4860036" indent="0">
              <a:buNone/>
              <a:defRPr sz="2126"/>
            </a:lvl6pPr>
            <a:lvl7pPr marL="5832043" indent="0">
              <a:buNone/>
              <a:defRPr sz="2126"/>
            </a:lvl7pPr>
            <a:lvl8pPr marL="6804050" indent="0">
              <a:buNone/>
              <a:defRPr sz="2126"/>
            </a:lvl8pPr>
            <a:lvl9pPr marL="7776058" indent="0">
              <a:buNone/>
              <a:defRPr sz="212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36536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62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068" y="2303992"/>
            <a:ext cx="6270075" cy="8063971"/>
          </a:xfrm>
          <a:prstGeom prst="rect">
            <a:avLst/>
          </a:prstGeom>
        </p:spPr>
        <p:txBody>
          <a:bodyPr anchor="b"/>
          <a:lstStyle>
            <a:lvl1pPr>
              <a:defRPr sz="680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264755" y="4975990"/>
            <a:ext cx="9841766" cy="24559911"/>
          </a:xfrm>
        </p:spPr>
        <p:txBody>
          <a:bodyPr anchor="t"/>
          <a:lstStyle>
            <a:lvl1pPr marL="0" indent="0">
              <a:buNone/>
              <a:defRPr sz="6803"/>
            </a:lvl1pPr>
            <a:lvl2pPr marL="972007" indent="0">
              <a:buNone/>
              <a:defRPr sz="5953"/>
            </a:lvl2pPr>
            <a:lvl3pPr marL="1944014" indent="0">
              <a:buNone/>
              <a:defRPr sz="5102"/>
            </a:lvl3pPr>
            <a:lvl4pPr marL="2916022" indent="0">
              <a:buNone/>
              <a:defRPr sz="4252"/>
            </a:lvl4pPr>
            <a:lvl5pPr marL="3888029" indent="0">
              <a:buNone/>
              <a:defRPr sz="4252"/>
            </a:lvl5pPr>
            <a:lvl6pPr marL="4860036" indent="0">
              <a:buNone/>
              <a:defRPr sz="4252"/>
            </a:lvl6pPr>
            <a:lvl7pPr marL="5832043" indent="0">
              <a:buNone/>
              <a:defRPr sz="4252"/>
            </a:lvl7pPr>
            <a:lvl8pPr marL="6804050" indent="0">
              <a:buNone/>
              <a:defRPr sz="4252"/>
            </a:lvl8pPr>
            <a:lvl9pPr marL="7776058" indent="0">
              <a:buNone/>
              <a:defRPr sz="4252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9068" y="10367963"/>
            <a:ext cx="6270075" cy="19207933"/>
          </a:xfrm>
        </p:spPr>
        <p:txBody>
          <a:bodyPr/>
          <a:lstStyle>
            <a:lvl1pPr marL="0" indent="0">
              <a:buNone/>
              <a:defRPr sz="3402"/>
            </a:lvl1pPr>
            <a:lvl2pPr marL="972007" indent="0">
              <a:buNone/>
              <a:defRPr sz="2976"/>
            </a:lvl2pPr>
            <a:lvl3pPr marL="1944014" indent="0">
              <a:buNone/>
              <a:defRPr sz="2551"/>
            </a:lvl3pPr>
            <a:lvl4pPr marL="2916022" indent="0">
              <a:buNone/>
              <a:defRPr sz="2126"/>
            </a:lvl4pPr>
            <a:lvl5pPr marL="3888029" indent="0">
              <a:buNone/>
              <a:defRPr sz="2126"/>
            </a:lvl5pPr>
            <a:lvl6pPr marL="4860036" indent="0">
              <a:buNone/>
              <a:defRPr sz="2126"/>
            </a:lvl6pPr>
            <a:lvl7pPr marL="5832043" indent="0">
              <a:buNone/>
              <a:defRPr sz="2126"/>
            </a:lvl7pPr>
            <a:lvl8pPr marL="6804050" indent="0">
              <a:buNone/>
              <a:defRPr sz="2126"/>
            </a:lvl8pPr>
            <a:lvl9pPr marL="7776058" indent="0">
              <a:buNone/>
              <a:defRPr sz="212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36536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39674" y="32031892"/>
            <a:ext cx="6561177" cy="183999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29871" y="32031892"/>
            <a:ext cx="4374118" cy="1839993"/>
          </a:xfrm>
          <a:prstGeom prst="rect">
            <a:avLst/>
          </a:prstGeom>
        </p:spPr>
        <p:txBody>
          <a:bodyPr/>
          <a:lstStyle/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AE33F0D6-9636-B1A0-3274-DCD7AF20AC20}"/>
              </a:ext>
            </a:extLst>
          </p:cNvPr>
          <p:cNvSpPr/>
          <p:nvPr userDrawn="1"/>
        </p:nvSpPr>
        <p:spPr>
          <a:xfrm>
            <a:off x="-31377" y="31538769"/>
            <a:ext cx="19440526" cy="3021106"/>
          </a:xfrm>
          <a:prstGeom prst="rect">
            <a:avLst/>
          </a:prstGeom>
          <a:solidFill>
            <a:srgbClr val="E6E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5" indent="0" algn="ctr"/>
            <a:r>
              <a:rPr lang="it-IT" sz="4400" b="1" dirty="0">
                <a:solidFill>
                  <a:srgbClr val="002060"/>
                </a:solidFill>
              </a:rPr>
              <a:t>In collaborazione con la Scuola Permanente di </a:t>
            </a:r>
          </a:p>
          <a:p>
            <a:pPr marL="914400" indent="53975" algn="ctr"/>
            <a:r>
              <a:rPr lang="it-IT" sz="4400" b="1" dirty="0">
                <a:solidFill>
                  <a:srgbClr val="002060"/>
                </a:solidFill>
              </a:rPr>
              <a:t>Formazione Continua AMD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259A5B9-8279-3A10-1F92-3B13C9409AB4}"/>
              </a:ext>
            </a:extLst>
          </p:cNvPr>
          <p:cNvSpPr/>
          <p:nvPr userDrawn="1"/>
        </p:nvSpPr>
        <p:spPr>
          <a:xfrm>
            <a:off x="-107576" y="1882590"/>
            <a:ext cx="19592925" cy="3334869"/>
          </a:xfrm>
          <a:prstGeom prst="rect">
            <a:avLst/>
          </a:prstGeom>
          <a:solidFill>
            <a:srgbClr val="ADC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spc="300" dirty="0">
                <a:latin typeface="Palatino Linotype" panose="02040502050505030304" pitchFamily="18" charset="0"/>
              </a:rPr>
              <a:t>I</a:t>
            </a:r>
            <a:r>
              <a:rPr lang="it-IT" sz="6600" b="1" spc="300" dirty="0">
                <a:latin typeface="Agency FB" panose="020B0503020202020204" pitchFamily="34" charset="0"/>
              </a:rPr>
              <a:t>  CONVENTION AMD FAMILY</a:t>
            </a:r>
          </a:p>
          <a:p>
            <a:pPr algn="ctr"/>
            <a:r>
              <a:rPr lang="it-IT" sz="6600" b="1" spc="300" dirty="0">
                <a:solidFill>
                  <a:srgbClr val="002060"/>
                </a:solidFill>
                <a:latin typeface="Agency FB" panose="020B0503020202020204" pitchFamily="34" charset="0"/>
              </a:rPr>
              <a:t>I AM D-FAMILY</a:t>
            </a:r>
            <a:endParaRPr lang="it-IT" sz="4800" b="1" spc="300" dirty="0">
              <a:solidFill>
                <a:srgbClr val="002060"/>
              </a:solidFill>
              <a:latin typeface="Agency FB" panose="020B0503020202020204" pitchFamily="34" charset="0"/>
            </a:endParaRPr>
          </a:p>
          <a:p>
            <a:pPr algn="ctr"/>
            <a:r>
              <a:rPr lang="it-IT" sz="4800" b="1" spc="300" dirty="0">
                <a:solidFill>
                  <a:srgbClr val="002060"/>
                </a:solidFill>
                <a:latin typeface="Agency FB" panose="020B0503020202020204" pitchFamily="34" charset="0"/>
              </a:rPr>
              <a:t>20 Gennaio 2023 - Roma</a:t>
            </a:r>
            <a:endParaRPr lang="it-IT" sz="6600" b="1" spc="300" dirty="0">
              <a:solidFill>
                <a:srgbClr val="00206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536" y="9199967"/>
            <a:ext cx="16767453" cy="2192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968115A-0657-875C-ED04-2A9D417BC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83"/>
          <a:stretch/>
        </p:blipFill>
        <p:spPr>
          <a:xfrm>
            <a:off x="-107576" y="-8963"/>
            <a:ext cx="19592925" cy="221428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AD3CD19-D16B-1261-201E-429A18E262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87593" r="90468" b="2068"/>
          <a:stretch/>
        </p:blipFill>
        <p:spPr>
          <a:xfrm>
            <a:off x="16019026" y="31538769"/>
            <a:ext cx="3466322" cy="30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6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944014" rtl="0" eaLnBrk="1" latinLnBrk="0" hangingPunct="1">
        <a:lnSpc>
          <a:spcPct val="90000"/>
        </a:lnSpc>
        <a:spcBef>
          <a:spcPct val="0"/>
        </a:spcBef>
        <a:buNone/>
        <a:defRPr sz="93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6004" indent="-486004" algn="l" defTabSz="1944014" rtl="0" eaLnBrk="1" latinLnBrk="0" hangingPunct="1">
        <a:lnSpc>
          <a:spcPct val="90000"/>
        </a:lnSpc>
        <a:spcBef>
          <a:spcPts val="2126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1pPr>
      <a:lvl2pPr marL="1458011" indent="-486004" algn="l" defTabSz="1944014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5102" kern="1200">
          <a:solidFill>
            <a:schemeClr val="tx1"/>
          </a:solidFill>
          <a:latin typeface="+mn-lt"/>
          <a:ea typeface="+mn-ea"/>
          <a:cs typeface="+mn-cs"/>
        </a:defRPr>
      </a:lvl2pPr>
      <a:lvl3pPr marL="2430018" indent="-486004" algn="l" defTabSz="1944014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402025" indent="-486004" algn="l" defTabSz="1944014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3827" kern="1200">
          <a:solidFill>
            <a:schemeClr val="tx1"/>
          </a:solidFill>
          <a:latin typeface="+mn-lt"/>
          <a:ea typeface="+mn-ea"/>
          <a:cs typeface="+mn-cs"/>
        </a:defRPr>
      </a:lvl4pPr>
      <a:lvl5pPr marL="4374032" indent="-486004" algn="l" defTabSz="1944014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3827" kern="1200">
          <a:solidFill>
            <a:schemeClr val="tx1"/>
          </a:solidFill>
          <a:latin typeface="+mn-lt"/>
          <a:ea typeface="+mn-ea"/>
          <a:cs typeface="+mn-cs"/>
        </a:defRPr>
      </a:lvl5pPr>
      <a:lvl6pPr marL="5346040" indent="-486004" algn="l" defTabSz="1944014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3827" kern="1200">
          <a:solidFill>
            <a:schemeClr val="tx1"/>
          </a:solidFill>
          <a:latin typeface="+mn-lt"/>
          <a:ea typeface="+mn-ea"/>
          <a:cs typeface="+mn-cs"/>
        </a:defRPr>
      </a:lvl6pPr>
      <a:lvl7pPr marL="6318047" indent="-486004" algn="l" defTabSz="1944014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3827" kern="1200">
          <a:solidFill>
            <a:schemeClr val="tx1"/>
          </a:solidFill>
          <a:latin typeface="+mn-lt"/>
          <a:ea typeface="+mn-ea"/>
          <a:cs typeface="+mn-cs"/>
        </a:defRPr>
      </a:lvl7pPr>
      <a:lvl8pPr marL="7290054" indent="-486004" algn="l" defTabSz="1944014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3827" kern="1200">
          <a:solidFill>
            <a:schemeClr val="tx1"/>
          </a:solidFill>
          <a:latin typeface="+mn-lt"/>
          <a:ea typeface="+mn-ea"/>
          <a:cs typeface="+mn-cs"/>
        </a:defRPr>
      </a:lvl8pPr>
      <a:lvl9pPr marL="8262061" indent="-486004" algn="l" defTabSz="1944014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38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1pPr>
      <a:lvl2pPr marL="972007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2pPr>
      <a:lvl3pPr marL="1944014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3pPr>
      <a:lvl4pPr marL="2916022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4pPr>
      <a:lvl5pPr marL="3888029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5pPr>
      <a:lvl6pPr marL="4860036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6pPr>
      <a:lvl7pPr marL="5832043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7pPr>
      <a:lvl8pPr marL="6804050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8pPr>
      <a:lvl9pPr marL="7776058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36675" y="1839913"/>
            <a:ext cx="16767175" cy="668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36675" y="9199563"/>
            <a:ext cx="16767175" cy="2192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336675" y="32032575"/>
            <a:ext cx="4373563" cy="183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840D6-EE55-4F65-9077-3A81025A5A5F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438900" y="32032575"/>
            <a:ext cx="6562725" cy="183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3730288" y="32032575"/>
            <a:ext cx="4373562" cy="183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3923E-63D2-4C31-AC89-C597266C5412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4558" cy="3455987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326" y="590323"/>
            <a:ext cx="4472226" cy="28329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F6C793-8BF1-DF13-29FF-EC8CCFDB0640}"/>
              </a:ext>
            </a:extLst>
          </p:cNvPr>
          <p:cNvSpPr txBox="1"/>
          <p:nvPr userDrawn="1"/>
        </p:nvSpPr>
        <p:spPr>
          <a:xfrm rot="16200000">
            <a:off x="-16625047" y="16679774"/>
            <a:ext cx="34559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spc="300" dirty="0">
                <a:solidFill>
                  <a:schemeClr val="bg1"/>
                </a:solidFill>
                <a:latin typeface="Agency FB" panose="020B0503020202020204" pitchFamily="34" charset="0"/>
              </a:rPr>
              <a:t>I CONVENTION AMD FAMILY – 20 Gennaio 2023, Roma</a:t>
            </a:r>
          </a:p>
        </p:txBody>
      </p:sp>
    </p:spTree>
    <p:extLst>
      <p:ext uri="{BB962C8B-B14F-4D97-AF65-F5344CB8AC3E}">
        <p14:creationId xmlns:p14="http://schemas.microsoft.com/office/powerpoint/2010/main" val="244382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31" y="34175700"/>
            <a:ext cx="19440527" cy="384175"/>
          </a:xfrm>
          <a:prstGeom prst="rect">
            <a:avLst/>
          </a:prstGeom>
          <a:solidFill>
            <a:srgbClr val="13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49650" y="32553137"/>
            <a:ext cx="3942113" cy="1839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13">
                <a:solidFill>
                  <a:srgbClr val="FFFFFF"/>
                </a:solidFill>
              </a:defRPr>
            </a:lvl1pPr>
          </a:lstStyle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77739" y="32553137"/>
            <a:ext cx="7690112" cy="1839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13" cap="all" baseline="0">
                <a:solidFill>
                  <a:srgbClr val="FFFFFF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86592" y="32553137"/>
            <a:ext cx="2092065" cy="1839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32">
                <a:solidFill>
                  <a:srgbClr val="FFFFFF"/>
                </a:solidFill>
              </a:defRPr>
            </a:lvl1pPr>
          </a:lstStyle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234812" y="180716"/>
            <a:ext cx="19223334" cy="3094752"/>
          </a:xfrm>
          <a:prstGeom prst="rect">
            <a:avLst/>
          </a:prstGeom>
          <a:gradFill flip="none" rotWithShape="1">
            <a:gsLst>
              <a:gs pos="0">
                <a:srgbClr val="8BBF3E"/>
              </a:gs>
              <a:gs pos="100000">
                <a:srgbClr val="7CBF33">
                  <a:tint val="44500"/>
                  <a:satMod val="160000"/>
                </a:srgbClr>
              </a:gs>
              <a:gs pos="100000">
                <a:srgbClr val="7CBF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400" dirty="0"/>
          </a:p>
        </p:txBody>
      </p:sp>
      <p:sp>
        <p:nvSpPr>
          <p:cNvPr id="14" name="Rectangle 8"/>
          <p:cNvSpPr/>
          <p:nvPr userDrawn="1"/>
        </p:nvSpPr>
        <p:spPr>
          <a:xfrm rot="16200000">
            <a:off x="2029036" y="17145766"/>
            <a:ext cx="34605856" cy="314324"/>
          </a:xfrm>
          <a:prstGeom prst="rect">
            <a:avLst/>
          </a:prstGeom>
          <a:solidFill>
            <a:srgbClr val="13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8"/>
          <p:cNvSpPr/>
          <p:nvPr userDrawn="1"/>
        </p:nvSpPr>
        <p:spPr>
          <a:xfrm>
            <a:off x="-1" y="-60960"/>
            <a:ext cx="19489127" cy="321147"/>
          </a:xfrm>
          <a:prstGeom prst="rect">
            <a:avLst/>
          </a:prstGeom>
          <a:solidFill>
            <a:srgbClr val="13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 rot="16200000">
            <a:off x="-17145766" y="17145766"/>
            <a:ext cx="34605856" cy="314324"/>
          </a:xfrm>
          <a:prstGeom prst="rect">
            <a:avLst/>
          </a:prstGeom>
          <a:solidFill>
            <a:srgbClr val="13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Date Placeholder 3"/>
          <p:cNvSpPr txBox="1">
            <a:spLocks/>
          </p:cNvSpPr>
          <p:nvPr userDrawn="1"/>
        </p:nvSpPr>
        <p:spPr>
          <a:xfrm>
            <a:off x="3624737" y="541626"/>
            <a:ext cx="11663201" cy="27248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80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8000" b="0" spc="3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I CONVENTION AMD FAMILY</a:t>
            </a:r>
          </a:p>
          <a:p>
            <a:pPr algn="ctr"/>
            <a:r>
              <a:rPr lang="it-IT" sz="8000" b="0" spc="3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6000" b="0" spc="3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20 GENNAIO 2023 - ROMA</a:t>
            </a:r>
            <a:endParaRPr lang="it-IT" sz="8000" b="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1" name="Segnaposto titolo 20"/>
          <p:cNvSpPr>
            <a:spLocks noGrp="1"/>
          </p:cNvSpPr>
          <p:nvPr>
            <p:ph type="title"/>
          </p:nvPr>
        </p:nvSpPr>
        <p:spPr>
          <a:xfrm>
            <a:off x="1336675" y="4636749"/>
            <a:ext cx="16767175" cy="3883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22" name="Segnaposto testo 21"/>
          <p:cNvSpPr>
            <a:spLocks noGrp="1"/>
          </p:cNvSpPr>
          <p:nvPr>
            <p:ph type="body" idx="1"/>
          </p:nvPr>
        </p:nvSpPr>
        <p:spPr>
          <a:xfrm>
            <a:off x="1336675" y="9199563"/>
            <a:ext cx="16767175" cy="2192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482" y="515007"/>
            <a:ext cx="3945333" cy="249917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6" y="326474"/>
            <a:ext cx="3211932" cy="31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8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3" r:id="rId3"/>
    <p:sldLayoutId id="2147483714" r:id="rId4"/>
    <p:sldLayoutId id="2147483718" r:id="rId5"/>
    <p:sldLayoutId id="2147483731" r:id="rId6"/>
  </p:sldLayoutIdLst>
  <p:txStyles>
    <p:titleStyle>
      <a:lvl1pPr algn="l" defTabSz="1944014" rtl="0" eaLnBrk="1" latinLnBrk="0" hangingPunct="1">
        <a:lnSpc>
          <a:spcPct val="85000"/>
        </a:lnSpc>
        <a:spcBef>
          <a:spcPct val="0"/>
        </a:spcBef>
        <a:buNone/>
        <a:defRPr sz="10205" kern="1200" spc="-106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94401" indent="-194401" algn="l" defTabSz="1944014" rtl="0" eaLnBrk="1" latinLnBrk="0" hangingPunct="1">
        <a:lnSpc>
          <a:spcPct val="90000"/>
        </a:lnSpc>
        <a:spcBef>
          <a:spcPts val="2551"/>
        </a:spcBef>
        <a:spcAft>
          <a:spcPts val="425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425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6486" indent="-388803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38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5289" indent="-388803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4092" indent="-388803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82895" indent="-388803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38600" indent="-486004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763800" indent="-486004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189000" indent="-486004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14200" indent="-486004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1pPr>
      <a:lvl2pPr marL="972007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2pPr>
      <a:lvl3pPr marL="1944014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3pPr>
      <a:lvl4pPr marL="2916022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4pPr>
      <a:lvl5pPr marL="3888029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5pPr>
      <a:lvl6pPr marL="4860036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6pPr>
      <a:lvl7pPr marL="5832043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7pPr>
      <a:lvl8pPr marL="6804050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8pPr>
      <a:lvl9pPr marL="7776058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36675" y="1839913"/>
            <a:ext cx="16767175" cy="668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36675" y="9199563"/>
            <a:ext cx="16767175" cy="2192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336675" y="32032575"/>
            <a:ext cx="4373563" cy="183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10AA9-BAC5-4780-99BA-95416CA0CF6A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438900" y="32032575"/>
            <a:ext cx="6562725" cy="183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3730288" y="32032575"/>
            <a:ext cx="4373562" cy="183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0E159-C020-4938-B9B6-5932505B4D9D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59678" y="7559676"/>
            <a:ext cx="34559876" cy="194405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9" y="1160463"/>
            <a:ext cx="4394978" cy="2784008"/>
          </a:xfrm>
          <a:prstGeom prst="rect">
            <a:avLst/>
          </a:prstGeom>
        </p:spPr>
      </p:pic>
      <p:sp>
        <p:nvSpPr>
          <p:cNvPr id="9" name="CasellaDiTesto 8"/>
          <p:cNvSpPr txBox="1"/>
          <p:nvPr userDrawn="1"/>
        </p:nvSpPr>
        <p:spPr>
          <a:xfrm>
            <a:off x="782973" y="114023"/>
            <a:ext cx="1277235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="1" dirty="0">
                <a:solidFill>
                  <a:schemeClr val="bg1"/>
                </a:solidFill>
                <a:latin typeface="Agency FB" panose="020B0503020202020204" pitchFamily="34" charset="0"/>
              </a:rPr>
              <a:t>I CONVENTION AMD FAMILY – 20 GENNAIO 2023, ROMA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398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31" y="34175700"/>
            <a:ext cx="19440527" cy="384175"/>
          </a:xfrm>
          <a:prstGeom prst="rect">
            <a:avLst/>
          </a:prstGeom>
          <a:solidFill>
            <a:srgbClr val="13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49650" y="32553137"/>
            <a:ext cx="3942113" cy="1839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13">
                <a:solidFill>
                  <a:srgbClr val="FFFFFF"/>
                </a:solidFill>
              </a:defRPr>
            </a:lvl1pPr>
          </a:lstStyle>
          <a:p>
            <a:fld id="{38CDB94E-31A1-481D-AAB8-84CB6A7B76E6}" type="datetimeFigureOut">
              <a:rPr lang="it-IT" smtClean="0"/>
              <a:t>11/01/23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77739" y="32553137"/>
            <a:ext cx="7690112" cy="1839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13" cap="all" baseline="0">
                <a:solidFill>
                  <a:srgbClr val="FFFFFF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86592" y="32553137"/>
            <a:ext cx="2092065" cy="1839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32">
                <a:solidFill>
                  <a:srgbClr val="FFFFFF"/>
                </a:solidFill>
              </a:defRPr>
            </a:lvl1pPr>
          </a:lstStyle>
          <a:p>
            <a:fld id="{C4B0FCDC-C581-4C68-837E-7EF9374ADD3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234812" y="180716"/>
            <a:ext cx="19223334" cy="3251460"/>
          </a:xfrm>
          <a:prstGeom prst="rect">
            <a:avLst/>
          </a:prstGeom>
          <a:gradFill flip="none" rotWithShape="1">
            <a:gsLst>
              <a:gs pos="0">
                <a:srgbClr val="8BBF3E"/>
              </a:gs>
              <a:gs pos="100000">
                <a:srgbClr val="7CBF33">
                  <a:tint val="44500"/>
                  <a:satMod val="160000"/>
                </a:srgbClr>
              </a:gs>
              <a:gs pos="100000">
                <a:srgbClr val="7CBF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400" dirty="0"/>
          </a:p>
        </p:txBody>
      </p:sp>
      <p:sp>
        <p:nvSpPr>
          <p:cNvPr id="14" name="Rectangle 8"/>
          <p:cNvSpPr/>
          <p:nvPr userDrawn="1"/>
        </p:nvSpPr>
        <p:spPr>
          <a:xfrm rot="16200000">
            <a:off x="2029036" y="17145766"/>
            <a:ext cx="34605856" cy="314324"/>
          </a:xfrm>
          <a:prstGeom prst="rect">
            <a:avLst/>
          </a:prstGeom>
          <a:solidFill>
            <a:srgbClr val="13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8"/>
          <p:cNvSpPr/>
          <p:nvPr userDrawn="1"/>
        </p:nvSpPr>
        <p:spPr>
          <a:xfrm>
            <a:off x="-1" y="-60960"/>
            <a:ext cx="19489127" cy="321147"/>
          </a:xfrm>
          <a:prstGeom prst="rect">
            <a:avLst/>
          </a:prstGeom>
          <a:solidFill>
            <a:srgbClr val="13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 rot="16200000">
            <a:off x="-17145766" y="17145766"/>
            <a:ext cx="34605856" cy="314324"/>
          </a:xfrm>
          <a:prstGeom prst="rect">
            <a:avLst/>
          </a:prstGeom>
          <a:solidFill>
            <a:srgbClr val="13A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Immagine 15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1" t="53495" r="16402"/>
          <a:stretch/>
        </p:blipFill>
        <p:spPr>
          <a:xfrm>
            <a:off x="210950" y="99613"/>
            <a:ext cx="3768195" cy="3397266"/>
          </a:xfrm>
          <a:prstGeom prst="rect">
            <a:avLst/>
          </a:prstGeom>
        </p:spPr>
      </p:pic>
      <p:sp>
        <p:nvSpPr>
          <p:cNvPr id="19" name="Date Placeholder 3"/>
          <p:cNvSpPr txBox="1">
            <a:spLocks/>
          </p:cNvSpPr>
          <p:nvPr userDrawn="1"/>
        </p:nvSpPr>
        <p:spPr>
          <a:xfrm>
            <a:off x="3720706" y="430360"/>
            <a:ext cx="11663201" cy="27248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80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8000" b="0" spc="3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I CONVENTION AMD FAMILY</a:t>
            </a:r>
          </a:p>
          <a:p>
            <a:pPr algn="ctr"/>
            <a:r>
              <a:rPr lang="it-IT" sz="8000" b="0" spc="3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6000" b="0" spc="3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20 GENNAIO 2023 - ROMA</a:t>
            </a:r>
            <a:endParaRPr lang="it-IT" sz="8000" b="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" name="Immagine 1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617" y="426011"/>
            <a:ext cx="4079590" cy="2625943"/>
          </a:xfrm>
          <a:prstGeom prst="rect">
            <a:avLst/>
          </a:prstGeom>
        </p:spPr>
      </p:pic>
      <p:sp>
        <p:nvSpPr>
          <p:cNvPr id="21" name="Segnaposto titolo 20"/>
          <p:cNvSpPr>
            <a:spLocks noGrp="1"/>
          </p:cNvSpPr>
          <p:nvPr>
            <p:ph type="title"/>
          </p:nvPr>
        </p:nvSpPr>
        <p:spPr>
          <a:xfrm>
            <a:off x="1336675" y="5122847"/>
            <a:ext cx="16767175" cy="3397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22" name="Segnaposto testo 21"/>
          <p:cNvSpPr>
            <a:spLocks noGrp="1"/>
          </p:cNvSpPr>
          <p:nvPr>
            <p:ph type="body" idx="1"/>
          </p:nvPr>
        </p:nvSpPr>
        <p:spPr>
          <a:xfrm>
            <a:off x="1336675" y="9199563"/>
            <a:ext cx="16767175" cy="2192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915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</p:sldLayoutIdLst>
  <p:txStyles>
    <p:titleStyle>
      <a:lvl1pPr algn="l" defTabSz="1944014" rtl="0" eaLnBrk="1" latinLnBrk="0" hangingPunct="1">
        <a:lnSpc>
          <a:spcPct val="85000"/>
        </a:lnSpc>
        <a:spcBef>
          <a:spcPct val="0"/>
        </a:spcBef>
        <a:buNone/>
        <a:defRPr sz="10205" kern="1200" spc="-106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94401" indent="-194401" algn="l" defTabSz="1944014" rtl="0" eaLnBrk="1" latinLnBrk="0" hangingPunct="1">
        <a:lnSpc>
          <a:spcPct val="90000"/>
        </a:lnSpc>
        <a:spcBef>
          <a:spcPts val="2551"/>
        </a:spcBef>
        <a:spcAft>
          <a:spcPts val="425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425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6486" indent="-388803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38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5289" indent="-388803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4092" indent="-388803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82895" indent="-388803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38600" indent="-486004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763800" indent="-486004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189000" indent="-486004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14200" indent="-486004" algn="l" defTabSz="1944014" rtl="0" eaLnBrk="1" latinLnBrk="0" hangingPunct="1">
        <a:lnSpc>
          <a:spcPct val="90000"/>
        </a:lnSpc>
        <a:spcBef>
          <a:spcPts val="425"/>
        </a:spcBef>
        <a:spcAft>
          <a:spcPts val="850"/>
        </a:spcAft>
        <a:buClr>
          <a:schemeClr val="accent1"/>
        </a:buClr>
        <a:buFont typeface="Calibri" pitchFamily="34" charset="0"/>
        <a:buChar char="◦"/>
        <a:defRPr sz="29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1pPr>
      <a:lvl2pPr marL="972007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2pPr>
      <a:lvl3pPr marL="1944014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3pPr>
      <a:lvl4pPr marL="2916022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4pPr>
      <a:lvl5pPr marL="3888029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5pPr>
      <a:lvl6pPr marL="4860036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6pPr>
      <a:lvl7pPr marL="5832043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7pPr>
      <a:lvl8pPr marL="6804050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8pPr>
      <a:lvl9pPr marL="7776058" algn="l" defTabSz="1944014" rtl="0" eaLnBrk="1" latinLnBrk="0" hangingPunct="1">
        <a:defRPr sz="38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e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8A5EED28-A713-A06B-831B-783301006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6062" y="20489916"/>
            <a:ext cx="13868400" cy="61246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sz="9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Gruppo di studio </a:t>
            </a:r>
            <a:r>
              <a:rPr lang="it-IT" sz="9600" b="1" i="1" dirty="0">
                <a:solidFill>
                  <a:srgbClr val="13A4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Psicologia e Diabete </a:t>
            </a:r>
            <a:br>
              <a:rPr lang="it-IT" sz="9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9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2022-2023</a:t>
            </a:r>
            <a:endParaRPr lang="it-IT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4B481C8-9AF3-94E4-37D9-EB2BF8C85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68" y="6388550"/>
            <a:ext cx="8662988" cy="119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92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0AAF4496-3FCA-6D2A-D243-5DE923DDAFEE}"/>
              </a:ext>
            </a:extLst>
          </p:cNvPr>
          <p:cNvSpPr/>
          <p:nvPr/>
        </p:nvSpPr>
        <p:spPr>
          <a:xfrm>
            <a:off x="353663" y="4112704"/>
            <a:ext cx="18668865" cy="1200150"/>
          </a:xfrm>
          <a:prstGeom prst="roundRect">
            <a:avLst/>
          </a:prstGeom>
          <a:solidFill>
            <a:srgbClr val="13A44D"/>
          </a:solidFill>
          <a:ln>
            <a:solidFill>
              <a:srgbClr val="13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dirty="0"/>
              <a:t>COMPOSIZIONE DEL GRUPPO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EE4130-E2FA-5A41-48CA-2573B0D8883D}"/>
              </a:ext>
            </a:extLst>
          </p:cNvPr>
          <p:cNvSpPr txBox="1"/>
          <p:nvPr/>
        </p:nvSpPr>
        <p:spPr>
          <a:xfrm>
            <a:off x="905734" y="11176756"/>
            <a:ext cx="4826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Agatina Chiavetta </a:t>
            </a:r>
            <a:endParaRPr lang="it-IT" sz="4800" b="1" i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A63A37-1198-D3DE-24C6-E732D466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775" y="6969588"/>
            <a:ext cx="3027067" cy="3917386"/>
          </a:xfrm>
          <a:prstGeom prst="rect">
            <a:avLst/>
          </a:prstGeom>
          <a:ln>
            <a:solidFill>
              <a:srgbClr val="FF2600"/>
            </a:solidFill>
          </a:ln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EDF613C-AEBF-0B2B-03D2-7196AC3F3E0F}"/>
              </a:ext>
            </a:extLst>
          </p:cNvPr>
          <p:cNvSpPr/>
          <p:nvPr/>
        </p:nvSpPr>
        <p:spPr>
          <a:xfrm>
            <a:off x="5516931" y="5653194"/>
            <a:ext cx="8827427" cy="1200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dirty="0">
                <a:solidFill>
                  <a:srgbClr val="13A44D"/>
                </a:solidFill>
              </a:rPr>
              <a:t>VICE COORDINATORE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3CD4FE5-2E8D-C029-3446-AF94294084FC}"/>
              </a:ext>
            </a:extLst>
          </p:cNvPr>
          <p:cNvSpPr/>
          <p:nvPr/>
        </p:nvSpPr>
        <p:spPr>
          <a:xfrm>
            <a:off x="521214" y="5800186"/>
            <a:ext cx="5595938" cy="9061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dirty="0">
                <a:solidFill>
                  <a:srgbClr val="13A44D"/>
                </a:solidFill>
              </a:rPr>
              <a:t>COORDINATORE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2168E186-4559-3AD5-6865-F4CCCD249DC8}"/>
              </a:ext>
            </a:extLst>
          </p:cNvPr>
          <p:cNvSpPr/>
          <p:nvPr/>
        </p:nvSpPr>
        <p:spPr>
          <a:xfrm>
            <a:off x="1360392" y="12656334"/>
            <a:ext cx="16916400" cy="1200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dirty="0">
                <a:solidFill>
                  <a:srgbClr val="13A44D"/>
                </a:solidFill>
              </a:rPr>
              <a:t>COMPONENTI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0C3E3C8-6701-777A-C424-F48DDCE13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4" t="26491" r="23957" b="18773"/>
          <a:stretch/>
        </p:blipFill>
        <p:spPr>
          <a:xfrm>
            <a:off x="8099052" y="6996338"/>
            <a:ext cx="3027067" cy="3925354"/>
          </a:xfrm>
          <a:prstGeom prst="rect">
            <a:avLst/>
          </a:prstGeom>
          <a:ln>
            <a:solidFill>
              <a:srgbClr val="FF2600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9BEF64A-84CD-822E-D5D0-5C8C8FBB1CFD}"/>
              </a:ext>
            </a:extLst>
          </p:cNvPr>
          <p:cNvSpPr txBox="1"/>
          <p:nvPr/>
        </p:nvSpPr>
        <p:spPr>
          <a:xfrm>
            <a:off x="7971426" y="11093149"/>
            <a:ext cx="3234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Paola Orsini</a:t>
            </a:r>
            <a:endParaRPr lang="it-IT" sz="4800" i="1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92EFB54-56B5-EE4C-86C9-58539D8A2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94" t="13821" r="41107" b="49600"/>
          <a:stretch/>
        </p:blipFill>
        <p:spPr>
          <a:xfrm>
            <a:off x="1617662" y="14142224"/>
            <a:ext cx="3027067" cy="3939202"/>
          </a:xfrm>
          <a:prstGeom prst="rect">
            <a:avLst/>
          </a:prstGeom>
          <a:ln>
            <a:solidFill>
              <a:srgbClr val="FF2600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3302C4D-9D94-6475-210C-61B051CF5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897" y="14176942"/>
            <a:ext cx="2826727" cy="3939202"/>
          </a:xfrm>
          <a:prstGeom prst="rect">
            <a:avLst/>
          </a:prstGeom>
          <a:ln>
            <a:solidFill>
              <a:srgbClr val="FF2600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8CB21DA-2078-7A5E-A8B7-7C4AF680A8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01" t="10802" r="15297"/>
          <a:stretch/>
        </p:blipFill>
        <p:spPr>
          <a:xfrm>
            <a:off x="14795792" y="14149148"/>
            <a:ext cx="2826727" cy="3925354"/>
          </a:xfrm>
          <a:prstGeom prst="rect">
            <a:avLst/>
          </a:prstGeom>
          <a:ln>
            <a:solidFill>
              <a:srgbClr val="FF2600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516B36F-B97F-62D2-E5E1-D19647BAF8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824" t="2089" r="28790" b="6081"/>
          <a:stretch/>
        </p:blipFill>
        <p:spPr>
          <a:xfrm>
            <a:off x="1617661" y="20236812"/>
            <a:ext cx="3027067" cy="3939202"/>
          </a:xfrm>
          <a:prstGeom prst="rect">
            <a:avLst/>
          </a:prstGeom>
          <a:ln>
            <a:solidFill>
              <a:srgbClr val="FF2600"/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CFC7743-6FDA-94AB-C5A9-70A6FB6750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41" b="14200"/>
          <a:stretch/>
        </p:blipFill>
        <p:spPr>
          <a:xfrm>
            <a:off x="8480949" y="20366984"/>
            <a:ext cx="2899389" cy="3939202"/>
          </a:xfrm>
          <a:prstGeom prst="rect">
            <a:avLst/>
          </a:prstGeom>
          <a:ln>
            <a:solidFill>
              <a:srgbClr val="FF2600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DF6CAB1-3C51-8807-B427-90CCE79946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41" t="31043" r="28847" b="4915"/>
          <a:stretch/>
        </p:blipFill>
        <p:spPr>
          <a:xfrm rot="5400000">
            <a:off x="14544344" y="20901792"/>
            <a:ext cx="3939202" cy="2826727"/>
          </a:xfrm>
          <a:prstGeom prst="rect">
            <a:avLst/>
          </a:prstGeom>
          <a:ln>
            <a:solidFill>
              <a:srgbClr val="FF2600"/>
            </a:solidFill>
          </a:ln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E4715D59-1AFA-0551-2120-EFE3AF0E40E7}"/>
              </a:ext>
            </a:extLst>
          </p:cNvPr>
          <p:cNvSpPr/>
          <p:nvPr/>
        </p:nvSpPr>
        <p:spPr>
          <a:xfrm>
            <a:off x="1154385" y="25629335"/>
            <a:ext cx="16916400" cy="1200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dirty="0">
                <a:solidFill>
                  <a:srgbClr val="13A44D"/>
                </a:solidFill>
              </a:rPr>
              <a:t>CONSULENTI ESTERNI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6BA21AF6-2A9F-6B43-AFA8-AA3BF0400C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693" t="1612" r="7518" b="4029"/>
          <a:stretch/>
        </p:blipFill>
        <p:spPr>
          <a:xfrm>
            <a:off x="15364818" y="27324076"/>
            <a:ext cx="3027066" cy="3970927"/>
          </a:xfrm>
          <a:prstGeom prst="rect">
            <a:avLst/>
          </a:prstGeom>
          <a:ln>
            <a:solidFill>
              <a:srgbClr val="FF2600"/>
            </a:solidFill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07C0D14-BF34-D55C-B03A-765D14D3C1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2283"/>
          <a:stretch/>
        </p:blipFill>
        <p:spPr>
          <a:xfrm>
            <a:off x="1074011" y="27277199"/>
            <a:ext cx="3027067" cy="3939202"/>
          </a:xfrm>
          <a:prstGeom prst="rect">
            <a:avLst/>
          </a:prstGeom>
          <a:ln>
            <a:solidFill>
              <a:srgbClr val="FF2600"/>
            </a:solidFill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F54577F-199A-4E69-81A8-53C7ACA54CC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366" t="3690" r="16216"/>
          <a:stretch/>
        </p:blipFill>
        <p:spPr>
          <a:xfrm>
            <a:off x="5909030" y="27277199"/>
            <a:ext cx="3027067" cy="3970927"/>
          </a:xfrm>
          <a:prstGeom prst="rect">
            <a:avLst/>
          </a:prstGeom>
          <a:ln>
            <a:solidFill>
              <a:srgbClr val="FF2600"/>
            </a:solidFill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C025717-5060-2C84-9EF2-A2E8AE738E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6" r="7407"/>
          <a:stretch/>
        </p:blipFill>
        <p:spPr>
          <a:xfrm rot="10800000" flipV="1">
            <a:off x="10636111" y="27306126"/>
            <a:ext cx="3028693" cy="3942000"/>
          </a:xfrm>
          <a:prstGeom prst="rect">
            <a:avLst/>
          </a:prstGeom>
          <a:ln>
            <a:solidFill>
              <a:srgbClr val="FF2600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3FEF5FD-A24D-BF01-B98D-D5C14EB45BA6}"/>
              </a:ext>
            </a:extLst>
          </p:cNvPr>
          <p:cNvSpPr txBox="1"/>
          <p:nvPr/>
        </p:nvSpPr>
        <p:spPr>
          <a:xfrm>
            <a:off x="1488264" y="18107074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Elena Cimino</a:t>
            </a:r>
            <a:endParaRPr lang="it-IT" sz="4800" i="1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3801434-EF5F-359A-74B0-541F281D3B0C}"/>
              </a:ext>
            </a:extLst>
          </p:cNvPr>
          <p:cNvSpPr txBox="1"/>
          <p:nvPr/>
        </p:nvSpPr>
        <p:spPr>
          <a:xfrm>
            <a:off x="6760315" y="18107073"/>
            <a:ext cx="5919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Maria Rosaria Improta</a:t>
            </a:r>
            <a:endParaRPr lang="it-IT" sz="4800" i="1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32C11DF-191D-0CEF-7091-AD92547104BC}"/>
              </a:ext>
            </a:extLst>
          </p:cNvPr>
          <p:cNvSpPr txBox="1"/>
          <p:nvPr/>
        </p:nvSpPr>
        <p:spPr>
          <a:xfrm>
            <a:off x="13774151" y="18070168"/>
            <a:ext cx="5042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Maria Paola Luconi</a:t>
            </a:r>
            <a:endParaRPr lang="it-IT" sz="4800" i="1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4D89BC6-319D-FD27-28FF-3E9FB50EC820}"/>
              </a:ext>
            </a:extLst>
          </p:cNvPr>
          <p:cNvSpPr txBox="1"/>
          <p:nvPr/>
        </p:nvSpPr>
        <p:spPr>
          <a:xfrm>
            <a:off x="879279" y="24306186"/>
            <a:ext cx="4207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Mario Manunta</a:t>
            </a:r>
            <a:endParaRPr lang="it-IT" sz="4800" i="1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A6779A4-709A-90DE-7128-E5D08748475F}"/>
              </a:ext>
            </a:extLst>
          </p:cNvPr>
          <p:cNvSpPr txBox="1"/>
          <p:nvPr/>
        </p:nvSpPr>
        <p:spPr>
          <a:xfrm>
            <a:off x="7507554" y="24391910"/>
            <a:ext cx="5067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Maria Angela Sculli</a:t>
            </a:r>
            <a:endParaRPr lang="it-IT" sz="4800" i="1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E3CAF55-0D0A-35C4-8D53-8B6DFE246330}"/>
              </a:ext>
            </a:extLst>
          </p:cNvPr>
          <p:cNvSpPr txBox="1"/>
          <p:nvPr/>
        </p:nvSpPr>
        <p:spPr>
          <a:xfrm>
            <a:off x="14581357" y="24356295"/>
            <a:ext cx="3695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Milena Zanon</a:t>
            </a:r>
            <a:endParaRPr lang="it-IT" sz="4800" i="1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B3B8D26-ACD4-30E7-2E91-C9A5723CCC31}"/>
              </a:ext>
            </a:extLst>
          </p:cNvPr>
          <p:cNvSpPr txBox="1"/>
          <p:nvPr/>
        </p:nvSpPr>
        <p:spPr>
          <a:xfrm>
            <a:off x="353664" y="31424465"/>
            <a:ext cx="4467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Mariano Agrusta</a:t>
            </a:r>
            <a:endParaRPr lang="it-IT" sz="4800" i="1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36A5240-BB9E-8DCA-2B34-87E59316E3F5}"/>
              </a:ext>
            </a:extLst>
          </p:cNvPr>
          <p:cNvSpPr txBox="1"/>
          <p:nvPr/>
        </p:nvSpPr>
        <p:spPr>
          <a:xfrm>
            <a:off x="5090194" y="31424975"/>
            <a:ext cx="4950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Paolo Di Berardino</a:t>
            </a:r>
            <a:endParaRPr lang="it-IT" sz="4800" i="1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56D52A0-B6D8-5DB4-04EE-27DBB8AA4B6F}"/>
              </a:ext>
            </a:extLst>
          </p:cNvPr>
          <p:cNvSpPr txBox="1"/>
          <p:nvPr/>
        </p:nvSpPr>
        <p:spPr>
          <a:xfrm>
            <a:off x="10259746" y="31424465"/>
            <a:ext cx="3781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Mara </a:t>
            </a:r>
            <a:r>
              <a:rPr lang="it-IT" sz="4800" b="1" dirty="0" err="1"/>
              <a:t>Lastretti</a:t>
            </a:r>
            <a:endParaRPr lang="it-IT" sz="4800" i="1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171E360-0E1B-73E7-72F2-469E1474CD02}"/>
              </a:ext>
            </a:extLst>
          </p:cNvPr>
          <p:cNvSpPr txBox="1"/>
          <p:nvPr/>
        </p:nvSpPr>
        <p:spPr>
          <a:xfrm>
            <a:off x="15047016" y="31424464"/>
            <a:ext cx="3662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Natalia Visalli</a:t>
            </a:r>
            <a:endParaRPr lang="it-IT" sz="4800" i="1" dirty="0"/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BB8E569F-44CD-21CD-E6FB-29DAD78C74F9}"/>
              </a:ext>
            </a:extLst>
          </p:cNvPr>
          <p:cNvSpPr/>
          <p:nvPr/>
        </p:nvSpPr>
        <p:spPr>
          <a:xfrm>
            <a:off x="13310898" y="5601183"/>
            <a:ext cx="5711631" cy="1200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dirty="0">
                <a:solidFill>
                  <a:srgbClr val="13A44D"/>
                </a:solidFill>
              </a:rPr>
              <a:t>REFERENTE CDN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0B43BD2C-831C-6365-19EF-9CC89AB84B1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613" t="9490" r="25590" b="8623"/>
          <a:stretch/>
        </p:blipFill>
        <p:spPr>
          <a:xfrm>
            <a:off x="14470329" y="7000696"/>
            <a:ext cx="3027067" cy="3837258"/>
          </a:xfrm>
          <a:prstGeom prst="rect">
            <a:avLst/>
          </a:prstGeom>
          <a:ln>
            <a:solidFill>
              <a:srgbClr val="FF2600"/>
            </a:solidFill>
          </a:ln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DCF5B2B-6A7C-47DE-B1BA-FE9BDBF01EBF}"/>
              </a:ext>
            </a:extLst>
          </p:cNvPr>
          <p:cNvSpPr txBox="1"/>
          <p:nvPr/>
        </p:nvSpPr>
        <p:spPr>
          <a:xfrm>
            <a:off x="14344358" y="10937461"/>
            <a:ext cx="3292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/>
              <a:t>Marco Gallo</a:t>
            </a:r>
            <a:endParaRPr lang="it-IT" sz="4800" i="1" dirty="0"/>
          </a:p>
        </p:txBody>
      </p:sp>
    </p:spTree>
    <p:extLst>
      <p:ext uri="{BB962C8B-B14F-4D97-AF65-F5344CB8AC3E}">
        <p14:creationId xmlns:p14="http://schemas.microsoft.com/office/powerpoint/2010/main" val="1597691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7558DF2-7F6A-C156-3DFB-AF6A9EAC8641}"/>
              </a:ext>
            </a:extLst>
          </p:cNvPr>
          <p:cNvSpPr/>
          <p:nvPr/>
        </p:nvSpPr>
        <p:spPr>
          <a:xfrm>
            <a:off x="438912" y="28828646"/>
            <a:ext cx="18424787" cy="43351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3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dirty="0">
                <a:solidFill>
                  <a:srgbClr val="ADC94A"/>
                </a:solidFill>
              </a:rPr>
              <a:t> 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3D3B267-C16F-000F-ECEB-65ADB2B677FD}"/>
              </a:ext>
            </a:extLst>
          </p:cNvPr>
          <p:cNvSpPr/>
          <p:nvPr/>
        </p:nvSpPr>
        <p:spPr>
          <a:xfrm>
            <a:off x="438911" y="23574087"/>
            <a:ext cx="18424787" cy="34629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3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dirty="0">
                <a:solidFill>
                  <a:srgbClr val="ADC94A"/>
                </a:solidFill>
              </a:rPr>
              <a:t> 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65782C47-87B5-CB6C-5DA8-C45096D19948}"/>
              </a:ext>
            </a:extLst>
          </p:cNvPr>
          <p:cNvSpPr/>
          <p:nvPr/>
        </p:nvSpPr>
        <p:spPr>
          <a:xfrm>
            <a:off x="438911" y="18319529"/>
            <a:ext cx="18424787" cy="34629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3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dirty="0">
                <a:solidFill>
                  <a:srgbClr val="ADC94A"/>
                </a:solidFill>
              </a:rPr>
              <a:t> 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D47A1D8-1265-26B4-932B-EDD34E88C07D}"/>
              </a:ext>
            </a:extLst>
          </p:cNvPr>
          <p:cNvSpPr txBox="1">
            <a:spLocks/>
          </p:cNvSpPr>
          <p:nvPr/>
        </p:nvSpPr>
        <p:spPr>
          <a:xfrm>
            <a:off x="1262062" y="6077626"/>
            <a:ext cx="1691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94401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10205" kern="1200" spc="-106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INTERVENTO PSICOLOGICO IN DIABETOLOGIA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9E8078-D97C-2FF3-3995-7E3673722E60}"/>
              </a:ext>
            </a:extLst>
          </p:cNvPr>
          <p:cNvSpPr txBox="1"/>
          <p:nvPr/>
        </p:nvSpPr>
        <p:spPr>
          <a:xfrm>
            <a:off x="1245435" y="27742311"/>
            <a:ext cx="16916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endParaRPr lang="it-IT" sz="5400" b="1" dirty="0">
              <a:solidFill>
                <a:srgbClr val="002060"/>
              </a:solidFill>
            </a:endParaRPr>
          </a:p>
          <a:p>
            <a:pPr algn="just" fontAlgn="base">
              <a:buClr>
                <a:srgbClr val="13A44D"/>
              </a:buClr>
            </a:pPr>
            <a:endParaRPr lang="it-IT" sz="5400" dirty="0">
              <a:solidFill>
                <a:schemeClr val="bg2">
                  <a:lumMod val="10000"/>
                </a:schemeClr>
              </a:solidFill>
            </a:endParaRPr>
          </a:p>
          <a:p>
            <a:pPr marL="685800" indent="-685800" algn="just" fontAlgn="base">
              <a:buClr>
                <a:srgbClr val="13A44D"/>
              </a:buClr>
              <a:buFont typeface="Arial" panose="020B0604020202020204" pitchFamily="34" charset="0"/>
              <a:buChar char="•"/>
            </a:pPr>
            <a:r>
              <a:rPr lang="it-IT" sz="5400" b="1" i="1" dirty="0">
                <a:solidFill>
                  <a:schemeClr val="bg2">
                    <a:lumMod val="10000"/>
                  </a:schemeClr>
                </a:solidFill>
              </a:rPr>
              <a:t>Il supporto psicologico fornisce</a:t>
            </a:r>
            <a:r>
              <a:rPr lang="it-IT" sz="5400" dirty="0">
                <a:solidFill>
                  <a:schemeClr val="bg2">
                    <a:lumMod val="10000"/>
                  </a:schemeClr>
                </a:solidFill>
              </a:rPr>
              <a:t> quindi all’OS delle </a:t>
            </a:r>
            <a:r>
              <a:rPr lang="it-IT" sz="5400" b="1" dirty="0">
                <a:solidFill>
                  <a:schemeClr val="bg2">
                    <a:lumMod val="10000"/>
                  </a:schemeClr>
                </a:solidFill>
              </a:rPr>
              <a:t>informazioni importanti</a:t>
            </a:r>
            <a:r>
              <a:rPr lang="it-IT" sz="5400" dirty="0">
                <a:solidFill>
                  <a:schemeClr val="bg2">
                    <a:lumMod val="10000"/>
                  </a:schemeClr>
                </a:solidFill>
              </a:rPr>
              <a:t> sull’impatto della malattia e delle terapie sul paziente, offrendo una prospettiva importante rispetto all’aderenza alla terapia. </a:t>
            </a:r>
          </a:p>
          <a:p>
            <a:pPr marL="457200" indent="-457200" algn="just" fontAlgn="base">
              <a:buFont typeface="Wingdings" pitchFamily="2" charset="2"/>
              <a:buChar char="Ø"/>
            </a:pPr>
            <a:endParaRPr lang="it-IT" sz="5400" b="1" dirty="0">
              <a:solidFill>
                <a:srgbClr val="002060"/>
              </a:solidFill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550EC76-BBBD-7375-31F6-06C7B7D94059}"/>
              </a:ext>
            </a:extLst>
          </p:cNvPr>
          <p:cNvSpPr/>
          <p:nvPr/>
        </p:nvSpPr>
        <p:spPr>
          <a:xfrm>
            <a:off x="438912" y="4112704"/>
            <a:ext cx="18544032" cy="1200150"/>
          </a:xfrm>
          <a:prstGeom prst="roundRect">
            <a:avLst/>
          </a:prstGeom>
          <a:solidFill>
            <a:srgbClr val="13A44D"/>
          </a:solidFill>
          <a:ln>
            <a:solidFill>
              <a:srgbClr val="13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dirty="0"/>
              <a:t>MISSION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7AEC26D-4139-8262-C727-85DAE137825E}"/>
              </a:ext>
            </a:extLst>
          </p:cNvPr>
          <p:cNvSpPr txBox="1"/>
          <p:nvPr/>
        </p:nvSpPr>
        <p:spPr>
          <a:xfrm>
            <a:off x="1312350" y="18742862"/>
            <a:ext cx="16916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 fontAlgn="base">
              <a:buClr>
                <a:srgbClr val="13A44D"/>
              </a:buClr>
              <a:buFont typeface="Arial" panose="020B0604020202020204" pitchFamily="34" charset="0"/>
              <a:buChar char="•"/>
            </a:pPr>
            <a:r>
              <a:rPr lang="it-IT" sz="5400" b="1" i="1" dirty="0">
                <a:solidFill>
                  <a:schemeClr val="bg2">
                    <a:lumMod val="10000"/>
                  </a:schemeClr>
                </a:solidFill>
              </a:rPr>
              <a:t>Saper valutare le emozioni</a:t>
            </a:r>
            <a:r>
              <a:rPr lang="it-IT" sz="5400" dirty="0">
                <a:solidFill>
                  <a:schemeClr val="bg2">
                    <a:lumMod val="10000"/>
                  </a:schemeClr>
                </a:solidFill>
              </a:rPr>
              <a:t>, i cambiamenti e lo stress correlati al vissuto della malattia è imprescindibile per migliorare la qualità di vita del paziente.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F82ED66-C5BA-3A69-B2D5-CB4C4899BC6C}"/>
              </a:ext>
            </a:extLst>
          </p:cNvPr>
          <p:cNvSpPr txBox="1"/>
          <p:nvPr/>
        </p:nvSpPr>
        <p:spPr>
          <a:xfrm>
            <a:off x="1312350" y="24428396"/>
            <a:ext cx="169163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 fontAlgn="base">
              <a:buClr>
                <a:srgbClr val="13A44D"/>
              </a:buClr>
              <a:buFont typeface="Arial" panose="020B0604020202020204" pitchFamily="34" charset="0"/>
              <a:buChar char="•"/>
            </a:pPr>
            <a:r>
              <a:rPr lang="it-IT" sz="5400" b="1" i="1" dirty="0">
                <a:solidFill>
                  <a:schemeClr val="bg2">
                    <a:lumMod val="10000"/>
                  </a:schemeClr>
                </a:solidFill>
              </a:rPr>
              <a:t>Fornire strumenti e strategie </a:t>
            </a:r>
            <a:r>
              <a:rPr lang="it-IT" sz="5400" dirty="0">
                <a:solidFill>
                  <a:schemeClr val="bg2">
                    <a:lumMod val="10000"/>
                  </a:schemeClr>
                </a:solidFill>
              </a:rPr>
              <a:t>funzionali a garantire il benessere dell’OS  in diabetologia.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A59B7CE-A2F7-69A2-B703-B67E864C3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892" y="7518528"/>
            <a:ext cx="9747316" cy="95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5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41CA8BC-F7BB-9C5C-1ECC-7980A1808CE9}"/>
              </a:ext>
            </a:extLst>
          </p:cNvPr>
          <p:cNvSpPr/>
          <p:nvPr/>
        </p:nvSpPr>
        <p:spPr>
          <a:xfrm>
            <a:off x="7995906" y="7897396"/>
            <a:ext cx="51122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gestione del </a:t>
            </a:r>
          </a:p>
          <a:p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"paziente difficile»</a:t>
            </a:r>
            <a:endParaRPr lang="it-IT" sz="4400" dirty="0">
              <a:solidFill>
                <a:srgbClr val="00206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BBFA15F-56EA-85C8-BB06-641E986F3E30}"/>
              </a:ext>
            </a:extLst>
          </p:cNvPr>
          <p:cNvSpPr/>
          <p:nvPr/>
        </p:nvSpPr>
        <p:spPr>
          <a:xfrm>
            <a:off x="7234449" y="27578778"/>
            <a:ext cx="60624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Burnout</a:t>
            </a:r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degli </a:t>
            </a:r>
          </a:p>
          <a:p>
            <a:pPr algn="ctr"/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operatori sanitari </a:t>
            </a:r>
            <a:endParaRPr lang="it-IT" sz="4400" dirty="0">
              <a:solidFill>
                <a:srgbClr val="00206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9425C6C-BAE2-2AC6-2F18-6CB7F6B9BE64}"/>
              </a:ext>
            </a:extLst>
          </p:cNvPr>
          <p:cNvSpPr/>
          <p:nvPr/>
        </p:nvSpPr>
        <p:spPr>
          <a:xfrm>
            <a:off x="6816209" y="21015188"/>
            <a:ext cx="68989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Raccolta dati sul </a:t>
            </a:r>
          </a:p>
          <a:p>
            <a:pPr algn="ctr"/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burnout dei pazienti</a:t>
            </a:r>
            <a:endParaRPr lang="it-IT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4819852-3BB7-80BC-22B7-584B4FCF8011}"/>
              </a:ext>
            </a:extLst>
          </p:cNvPr>
          <p:cNvSpPr/>
          <p:nvPr/>
        </p:nvSpPr>
        <p:spPr>
          <a:xfrm>
            <a:off x="6816209" y="17731938"/>
            <a:ext cx="45849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L'innovazione in</a:t>
            </a:r>
          </a:p>
          <a:p>
            <a:pPr algn="ctr"/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Diabetologia</a:t>
            </a:r>
            <a:endParaRPr lang="it-IT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A324999-16C6-530A-C201-7FDB5A999F9D}"/>
              </a:ext>
            </a:extLst>
          </p:cNvPr>
          <p:cNvSpPr/>
          <p:nvPr/>
        </p:nvSpPr>
        <p:spPr>
          <a:xfrm>
            <a:off x="5612119" y="11135207"/>
            <a:ext cx="6577348" cy="158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44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“Prove di comunicazione”</a:t>
            </a:r>
            <a:endParaRPr lang="it-IT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93A2604-2835-54B1-019F-C0FB0C4D25CD}"/>
              </a:ext>
            </a:extLst>
          </p:cNvPr>
          <p:cNvSpPr/>
          <p:nvPr/>
        </p:nvSpPr>
        <p:spPr>
          <a:xfrm>
            <a:off x="6700084" y="14504078"/>
            <a:ext cx="701506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Raccolta</a:t>
            </a: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dati sui pazienti </a:t>
            </a:r>
          </a:p>
          <a:p>
            <a:pPr algn="ctr"/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che navigano sui Social </a:t>
            </a:r>
            <a:endParaRPr lang="it-IT" sz="4400" dirty="0">
              <a:solidFill>
                <a:srgbClr val="00206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76272B1-0505-D268-80FE-EFFBF798BB91}"/>
              </a:ext>
            </a:extLst>
          </p:cNvPr>
          <p:cNvSpPr/>
          <p:nvPr/>
        </p:nvSpPr>
        <p:spPr>
          <a:xfrm>
            <a:off x="5109123" y="24012812"/>
            <a:ext cx="79990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Come supportare le </a:t>
            </a:r>
          </a:p>
          <a:p>
            <a:pPr algn="ctr"/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reazioni psicologiche del paziente diabetico amputato</a:t>
            </a:r>
            <a:endParaRPr lang="it-IT" sz="4400" dirty="0">
              <a:solidFill>
                <a:srgbClr val="002060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4DD0CCC-313A-5453-0DBB-30D02C9CD55E}"/>
              </a:ext>
            </a:extLst>
          </p:cNvPr>
          <p:cNvSpPr/>
          <p:nvPr/>
        </p:nvSpPr>
        <p:spPr>
          <a:xfrm>
            <a:off x="4551415" y="30934218"/>
            <a:ext cx="97498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it-IT" sz="4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Materiale educativo</a:t>
            </a:r>
            <a:endParaRPr lang="it-IT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44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They</a:t>
            </a:r>
            <a:r>
              <a:rPr lang="it-IT" sz="44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44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lived</a:t>
            </a:r>
            <a:r>
              <a:rPr lang="it-IT" sz="44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44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happily</a:t>
            </a:r>
            <a:r>
              <a:rPr lang="it-IT" sz="44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44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ever</a:t>
            </a:r>
            <a:r>
              <a:rPr lang="it-IT" sz="44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after </a:t>
            </a:r>
            <a:endParaRPr lang="it-IT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39161796-A09B-5B36-66DB-30A08550AE2E}"/>
              </a:ext>
            </a:extLst>
          </p:cNvPr>
          <p:cNvSpPr/>
          <p:nvPr/>
        </p:nvSpPr>
        <p:spPr>
          <a:xfrm>
            <a:off x="438912" y="4112704"/>
            <a:ext cx="18544032" cy="1200150"/>
          </a:xfrm>
          <a:prstGeom prst="roundRect">
            <a:avLst/>
          </a:prstGeom>
          <a:solidFill>
            <a:srgbClr val="13A44D"/>
          </a:solidFill>
          <a:ln>
            <a:solidFill>
              <a:srgbClr val="13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dirty="0"/>
              <a:t>PROGETTUALITÀ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637FB32-6F26-550E-9153-EE800831B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22" y="6149300"/>
            <a:ext cx="15358680" cy="2682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3B93832C-3E08-DC89-0BD5-5EE84EB66E10}"/>
              </a:ext>
            </a:extLst>
          </p:cNvPr>
          <p:cNvGrpSpPr/>
          <p:nvPr/>
        </p:nvGrpSpPr>
        <p:grpSpPr>
          <a:xfrm>
            <a:off x="9598786" y="9377386"/>
            <a:ext cx="8940892" cy="7532624"/>
            <a:chOff x="2046895" y="24858558"/>
            <a:chExt cx="7895882" cy="789588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D8F6E52-FB47-7141-6EE5-3975D627E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6895" y="24858558"/>
              <a:ext cx="7895882" cy="7895882"/>
            </a:xfrm>
            <a:prstGeom prst="rect">
              <a:avLst/>
            </a:prstGeom>
            <a:ln>
              <a:solidFill>
                <a:srgbClr val="FF2600"/>
              </a:solidFill>
            </a:ln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EA79A17-AB38-4260-2D51-3705BFFAE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10" r="43840" b="84678"/>
            <a:stretch/>
          </p:blipFill>
          <p:spPr>
            <a:xfrm>
              <a:off x="2212953" y="31359619"/>
              <a:ext cx="3781883" cy="1059728"/>
            </a:xfrm>
            <a:prstGeom prst="rect">
              <a:avLst/>
            </a:prstGeom>
            <a:ln>
              <a:solidFill>
                <a:srgbClr val="FF2600"/>
              </a:solidFill>
            </a:ln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77D22CF-7E09-432E-431A-BE1135F30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466" t="4927" r="3736" b="86828"/>
            <a:stretch/>
          </p:blipFill>
          <p:spPr>
            <a:xfrm>
              <a:off x="7924119" y="31328519"/>
              <a:ext cx="1620983" cy="955963"/>
            </a:xfrm>
            <a:prstGeom prst="rect">
              <a:avLst/>
            </a:prstGeom>
            <a:ln>
              <a:solidFill>
                <a:srgbClr val="FF2600"/>
              </a:solidFill>
            </a:ln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D04BEBEC-0B3D-B676-8901-587A8A8E1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79" y="20145953"/>
            <a:ext cx="7213814" cy="10042800"/>
          </a:xfrm>
          <a:prstGeom prst="rect">
            <a:avLst/>
          </a:prstGeom>
          <a:ln>
            <a:solidFill>
              <a:srgbClr val="FF2600"/>
            </a:solidFill>
          </a:ln>
        </p:spPr>
      </p:pic>
      <p:pic>
        <p:nvPicPr>
          <p:cNvPr id="7" name="Immagine" descr="Immagine">
            <a:extLst>
              <a:ext uri="{FF2B5EF4-FFF2-40B4-BE49-F238E27FC236}">
                <a16:creationId xmlns:a16="http://schemas.microsoft.com/office/drawing/2014/main" id="{279ED389-C6C1-0C5A-3E61-A0052D35B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52" y="9377385"/>
            <a:ext cx="7907700" cy="7532625"/>
          </a:xfrm>
          <a:prstGeom prst="rect">
            <a:avLst/>
          </a:prstGeom>
          <a:ln w="12700" cap="flat">
            <a:solidFill>
              <a:srgbClr val="FF2600"/>
            </a:solidFill>
            <a:miter lim="400000"/>
          </a:ln>
          <a:effectLst/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0578A54-9A4D-508D-19A6-6891DE4F2F28}"/>
              </a:ext>
            </a:extLst>
          </p:cNvPr>
          <p:cNvSpPr/>
          <p:nvPr/>
        </p:nvSpPr>
        <p:spPr>
          <a:xfrm>
            <a:off x="471293" y="4026892"/>
            <a:ext cx="18424787" cy="1200150"/>
          </a:xfrm>
          <a:prstGeom prst="roundRect">
            <a:avLst/>
          </a:prstGeom>
          <a:solidFill>
            <a:srgbClr val="13A44D"/>
          </a:solidFill>
          <a:ln>
            <a:solidFill>
              <a:srgbClr val="13A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dirty="0"/>
              <a:t>ATTIVITÀ SVOLTE O DA PROGRAMMATE</a:t>
            </a:r>
          </a:p>
        </p:txBody>
      </p:sp>
    </p:spTree>
    <p:extLst>
      <p:ext uri="{BB962C8B-B14F-4D97-AF65-F5344CB8AC3E}">
        <p14:creationId xmlns:p14="http://schemas.microsoft.com/office/powerpoint/2010/main" val="1819627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ttiv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Retrospettiv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</TotalTime>
  <Words>180</Words>
  <Application>Microsoft Macintosh PowerPoint</Application>
  <PresentationFormat>Personalizzato</PresentationFormat>
  <Paragraphs>47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5</vt:i4>
      </vt:variant>
    </vt:vector>
  </HeadingPairs>
  <TitlesOfParts>
    <vt:vector size="17" baseType="lpstr">
      <vt:lpstr>Agency FB</vt:lpstr>
      <vt:lpstr>Arial</vt:lpstr>
      <vt:lpstr>Calibri</vt:lpstr>
      <vt:lpstr>Calibri Light</vt:lpstr>
      <vt:lpstr>Palatino Linotype</vt:lpstr>
      <vt:lpstr>Times New Roman</vt:lpstr>
      <vt:lpstr>Wingdings</vt:lpstr>
      <vt:lpstr>Tema di Office</vt:lpstr>
      <vt:lpstr>1_Personalizza struttura</vt:lpstr>
      <vt:lpstr>Retrospettivo</vt:lpstr>
      <vt:lpstr>Personalizza struttura</vt:lpstr>
      <vt:lpstr>1_Retrospettivo</vt:lpstr>
      <vt:lpstr>Gruppo di studio Psicologia e Diabete  2022-2023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brigidi</dc:creator>
  <cp:lastModifiedBy>Microsoft Office User</cp:lastModifiedBy>
  <cp:revision>20</cp:revision>
  <dcterms:created xsi:type="dcterms:W3CDTF">2022-12-14T09:37:42Z</dcterms:created>
  <dcterms:modified xsi:type="dcterms:W3CDTF">2023-01-11T08:18:40Z</dcterms:modified>
</cp:coreProperties>
</file>